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985E-3CC2-4D66-B5A9-B04D606A061E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AA8-4910-40D6-ADAC-A8C42477F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393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985E-3CC2-4D66-B5A9-B04D606A061E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AA8-4910-40D6-ADAC-A8C42477F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58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985E-3CC2-4D66-B5A9-B04D606A061E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AA8-4910-40D6-ADAC-A8C42477F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547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985E-3CC2-4D66-B5A9-B04D606A061E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AA8-4910-40D6-ADAC-A8C42477F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536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985E-3CC2-4D66-B5A9-B04D606A061E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AA8-4910-40D6-ADAC-A8C42477F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865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985E-3CC2-4D66-B5A9-B04D606A061E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AA8-4910-40D6-ADAC-A8C42477F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839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985E-3CC2-4D66-B5A9-B04D606A061E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AA8-4910-40D6-ADAC-A8C42477F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432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985E-3CC2-4D66-B5A9-B04D606A061E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AA8-4910-40D6-ADAC-A8C42477F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847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985E-3CC2-4D66-B5A9-B04D606A061E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AA8-4910-40D6-ADAC-A8C42477F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865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985E-3CC2-4D66-B5A9-B04D606A061E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AA8-4910-40D6-ADAC-A8C42477F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178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985E-3CC2-4D66-B5A9-B04D606A061E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AA8-4910-40D6-ADAC-A8C42477F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217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985E-3CC2-4D66-B5A9-B04D606A061E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AA8-4910-40D6-ADAC-A8C42477FAB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41982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985E-3CC2-4D66-B5A9-B04D606A061E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AA8-4910-40D6-ADAC-A8C42477F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909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985E-3CC2-4D66-B5A9-B04D606A061E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AA8-4910-40D6-ADAC-A8C42477F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849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985E-3CC2-4D66-B5A9-B04D606A061E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AA8-4910-40D6-ADAC-A8C42477F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090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985E-3CC2-4D66-B5A9-B04D606A061E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AA8-4910-40D6-ADAC-A8C42477F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5263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985E-3CC2-4D66-B5A9-B04D606A061E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1AA8-4910-40D6-ADAC-A8C42477F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27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09F985E-3CC2-4D66-B5A9-B04D606A061E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81AA8-4910-40D6-ADAC-A8C42477F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532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ACFDD-68DB-4CC0-BBD8-6EE120B1F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52788"/>
          </a:xfrm>
        </p:spPr>
        <p:txBody>
          <a:bodyPr/>
          <a:lstStyle/>
          <a:p>
            <a:pPr algn="ctr"/>
            <a:r>
              <a:rPr lang="en-US" b="1" dirty="0"/>
              <a:t>SWOT ANALYSIS FOR SANCTUARY COFFEE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33F8D-EA5B-4FCC-9295-B61CAFC23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5877"/>
            <a:ext cx="10515600" cy="38710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PRESENTED BY</a:t>
            </a:r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(STUDENT’S NAME)</a:t>
            </a:r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ON</a:t>
            </a:r>
          </a:p>
          <a:p>
            <a:pPr marL="0" indent="0" algn="ctr">
              <a:buNone/>
            </a:pPr>
            <a:r>
              <a:rPr lang="en-US" sz="2400" dirty="0"/>
              <a:t>(DUE DATE)</a:t>
            </a:r>
          </a:p>
        </p:txBody>
      </p:sp>
    </p:spTree>
    <p:extLst>
      <p:ext uri="{BB962C8B-B14F-4D97-AF65-F5344CB8AC3E}">
        <p14:creationId xmlns:p14="http://schemas.microsoft.com/office/powerpoint/2010/main" val="4001880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47859-58FB-4530-A03A-E8A2ED703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74" y="365126"/>
            <a:ext cx="11208026" cy="748057"/>
          </a:xfrm>
        </p:spPr>
        <p:txBody>
          <a:bodyPr>
            <a:noAutofit/>
          </a:bodyPr>
          <a:lstStyle/>
          <a:p>
            <a:r>
              <a:rPr lang="en-US" sz="2800" b="1" dirty="0"/>
              <a:t>Strengths:</a:t>
            </a:r>
            <a:br>
              <a:rPr lang="en-US" sz="2400" b="1" dirty="0"/>
            </a:br>
            <a:endParaRPr lang="en-US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25895-4B66-4350-A839-84D0F10A4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774" y="967409"/>
            <a:ext cx="12046226" cy="57912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Highly motivated and energetic voluntary staff with high sense of humor.</a:t>
            </a:r>
          </a:p>
          <a:p>
            <a:r>
              <a:rPr lang="en-US" sz="2800" dirty="0"/>
              <a:t>Ample parking space for customers.</a:t>
            </a:r>
          </a:p>
          <a:p>
            <a:r>
              <a:rPr lang="en-US" sz="2800" dirty="0"/>
              <a:t>Plenty of seating places inside with beautiful ambiance</a:t>
            </a:r>
          </a:p>
          <a:p>
            <a:pPr marL="0" indent="0">
              <a:buNone/>
            </a:pPr>
            <a:r>
              <a:rPr lang="en-US" sz="3000" b="1" dirty="0"/>
              <a:t>Weaknesses:</a:t>
            </a:r>
          </a:p>
          <a:p>
            <a:r>
              <a:rPr lang="en-US" sz="2800" dirty="0"/>
              <a:t>All the profits given to charity, hence little or no funds to expand.</a:t>
            </a:r>
          </a:p>
          <a:p>
            <a:r>
              <a:rPr lang="en-US" sz="2800" dirty="0"/>
              <a:t>High concentration of business risk due to lack of diversification across different countries.</a:t>
            </a:r>
          </a:p>
          <a:p>
            <a:pPr marL="0" indent="0">
              <a:buNone/>
            </a:pPr>
            <a:r>
              <a:rPr lang="en-US" sz="3000" b="1" dirty="0"/>
              <a:t>Opportunities:</a:t>
            </a:r>
          </a:p>
          <a:p>
            <a:r>
              <a:rPr lang="en-US" sz="2800" dirty="0"/>
              <a:t>Ready market for new products like fair-trade products.</a:t>
            </a:r>
          </a:p>
          <a:p>
            <a:r>
              <a:rPr lang="en-US" sz="2800"/>
              <a:t>Good </a:t>
            </a:r>
            <a:r>
              <a:rPr lang="en-US" sz="2800" dirty="0"/>
              <a:t>image and reputation as a high-quality coffee shop.</a:t>
            </a:r>
          </a:p>
          <a:p>
            <a:r>
              <a:rPr lang="en-US" sz="2800" dirty="0"/>
              <a:t>Growth and expansion by co-branding with other food and drink manufacturers.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17783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508D6-27EE-4B45-96AB-B8DF0ED8C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06018"/>
            <a:ext cx="10050834" cy="755374"/>
          </a:xfrm>
        </p:spPr>
        <p:txBody>
          <a:bodyPr/>
          <a:lstStyle/>
          <a:p>
            <a:r>
              <a:rPr lang="en-US" sz="2800" b="1" dirty="0"/>
              <a:t>Threats: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0A55F-D006-4074-A113-26040E4DE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42122"/>
            <a:ext cx="12191999" cy="6009860"/>
          </a:xfrm>
        </p:spPr>
        <p:txBody>
          <a:bodyPr>
            <a:normAutofit fontScale="92500"/>
          </a:bodyPr>
          <a:lstStyle/>
          <a:p>
            <a:r>
              <a:rPr lang="en-US" sz="3200" dirty="0"/>
              <a:t>Stiff competition from numerous coffee shops in the market.</a:t>
            </a:r>
          </a:p>
          <a:p>
            <a:r>
              <a:rPr lang="en-US" sz="3200" dirty="0"/>
              <a:t>Invention of another type of beverage to replace coffee may lead to shutdown.</a:t>
            </a:r>
          </a:p>
          <a:p>
            <a:pPr marL="0" indent="0">
              <a:buNone/>
            </a:pPr>
            <a:r>
              <a:rPr lang="en-US" sz="2800" b="1" dirty="0"/>
              <a:t>TOWS Matrix:</a:t>
            </a:r>
          </a:p>
          <a:p>
            <a:r>
              <a:rPr lang="en-US" sz="3200" dirty="0"/>
              <a:t>This comprises the harmful external threats and internal weaknesses as well as external opportunities and internal strengths that are helpful for the company’s business operations. </a:t>
            </a:r>
          </a:p>
          <a:p>
            <a:pPr marL="0" indent="0">
              <a:buNone/>
            </a:pPr>
            <a:r>
              <a:rPr lang="en-US" sz="2800" b="1" dirty="0"/>
              <a:t>competitive strategy:</a:t>
            </a:r>
          </a:p>
          <a:p>
            <a:r>
              <a:rPr lang="en-US" sz="3200" dirty="0"/>
              <a:t>Maintenance of the quality of its coffee.</a:t>
            </a:r>
          </a:p>
          <a:p>
            <a:r>
              <a:rPr lang="en-US" sz="3200" dirty="0"/>
              <a:t>Operating as a 100% charity coffee shop.</a:t>
            </a:r>
          </a:p>
        </p:txBody>
      </p:sp>
    </p:spTree>
    <p:extLst>
      <p:ext uri="{BB962C8B-B14F-4D97-AF65-F5344CB8AC3E}">
        <p14:creationId xmlns:p14="http://schemas.microsoft.com/office/powerpoint/2010/main" val="20093001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32</TotalTime>
  <Words>183</Words>
  <Application>Microsoft Office PowerPoint</Application>
  <PresentationFormat>Widescreen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Ion</vt:lpstr>
      <vt:lpstr>SWOT ANALYSIS FOR SANCTUARY COFFEE</vt:lpstr>
      <vt:lpstr>Strengths: </vt:lpstr>
      <vt:lpstr>Threats: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Analysis for Sanctuary Coffee</dc:title>
  <dc:creator>Vincent</dc:creator>
  <cp:lastModifiedBy>Vincent</cp:lastModifiedBy>
  <cp:revision>5</cp:revision>
  <dcterms:created xsi:type="dcterms:W3CDTF">2018-02-28T18:10:18Z</dcterms:created>
  <dcterms:modified xsi:type="dcterms:W3CDTF">2018-02-28T18:44:10Z</dcterms:modified>
</cp:coreProperties>
</file>